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316" r:id="rId3"/>
    <p:sldId id="309" r:id="rId4"/>
    <p:sldId id="310" r:id="rId5"/>
    <p:sldId id="311" r:id="rId6"/>
    <p:sldId id="275" r:id="rId7"/>
    <p:sldId id="312" r:id="rId8"/>
  </p:sldIdLst>
  <p:sldSz cx="10691813" cy="7559675"/>
  <p:notesSz cx="6797675" cy="9926638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  <p:embeddedFont>
      <p:font typeface="TT Fors" panose="020B0003030001020000" pitchFamily="34" charset="0"/>
      <p:regular r:id="rId15"/>
    </p:embeddedFont>
    <p:embeddedFont>
      <p:font typeface="TT Fors Bold" panose="020B0003030001020000" pitchFamily="34" charset="0"/>
      <p:regular r:id="rId16"/>
      <p:bold r:id="rId1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BB244A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104" d="100"/>
          <a:sy n="104" d="100"/>
        </p:scale>
        <p:origin x="13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56038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425449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38185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73304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747787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21449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471024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27017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95566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17705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5306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06198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515460"/>
            <a:ext cx="9221689" cy="1461188"/>
          </a:xfrm>
        </p:spPr>
        <p:txBody>
          <a:bodyPr/>
          <a:lstStyle/>
          <a:p>
            <a:r>
              <a:rPr lang="de-DE" dirty="0">
                <a:latin typeface="TT Fors Bold" panose="020B0003030001020000" pitchFamily="34" charset="0"/>
              </a:rPr>
              <a:t>Druckhinweise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2247"/>
            <a:ext cx="4294961" cy="2867374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789A18BC-C8BF-4AAF-88D6-3FCC768FDAA6}"/>
              </a:ext>
            </a:extLst>
          </p:cNvPr>
          <p:cNvSpPr txBox="1">
            <a:spLocks/>
          </p:cNvSpPr>
          <p:nvPr/>
        </p:nvSpPr>
        <p:spPr>
          <a:xfrm>
            <a:off x="815390" y="2172249"/>
            <a:ext cx="4530515" cy="4695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977" indent="-251977" algn="l" defTabSz="1007909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31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886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841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795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750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704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659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613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100" dirty="0">
                <a:latin typeface="TT Fors" panose="020B0003030001020000" pitchFamily="34" charset="0"/>
              </a:rPr>
              <a:t>Papier: Verwenden Sie schweres Papier (z. B. 250 g).</a:t>
            </a:r>
          </a:p>
          <a:p>
            <a:r>
              <a:rPr lang="de-DE" sz="2100" dirty="0">
                <a:latin typeface="TT Fors" panose="020B0003030001020000" pitchFamily="34" charset="0"/>
              </a:rPr>
              <a:t>Hinweis S. 2: Drucken Sie auf DIN A4, 1 Seite pro Blatt</a:t>
            </a:r>
          </a:p>
          <a:p>
            <a:r>
              <a:rPr lang="de-DE" sz="2100" dirty="0">
                <a:latin typeface="TT Fors" panose="020B0003030001020000" pitchFamily="34" charset="0"/>
              </a:rPr>
              <a:t>Hinweise S. 3-6 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Einseitiger Druck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2 Seiten pro Blatt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Falten Sie die bedruckten Blätter in der Mitte und schneiden Sie gegebenenfalls die Druckränder ab.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Das Ergebnis sind gefaltete Schilder.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FB0E2E5-B741-461A-B59C-BAB1FBD48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0244" y="2568180"/>
            <a:ext cx="933743" cy="66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6BD0E-176D-B863-48D2-9B058860C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CF0C7F-6232-46E6-10AD-251EA2DC6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9695" y="937360"/>
            <a:ext cx="6837809" cy="68378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9B87E5-430D-B732-9DEE-45FFAB859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994" y="-1612292"/>
            <a:ext cx="3389682" cy="33961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D0461F-A08C-A5F6-7B50-B3117BBB5B59}"/>
              </a:ext>
            </a:extLst>
          </p:cNvPr>
          <p:cNvSpPr txBox="1"/>
          <p:nvPr/>
        </p:nvSpPr>
        <p:spPr>
          <a:xfrm>
            <a:off x="914922" y="1559552"/>
            <a:ext cx="47189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Gute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News,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Gute</a:t>
            </a: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Jobs!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70909CD-57E2-27A2-2570-E9F8FB86ED15}"/>
              </a:ext>
            </a:extLst>
          </p:cNvPr>
          <p:cNvSpPr txBox="1"/>
          <p:nvPr/>
        </p:nvSpPr>
        <p:spPr>
          <a:xfrm>
            <a:off x="914922" y="3697580"/>
            <a:ext cx="458919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400" dirty="0">
                <a:solidFill>
                  <a:prstClr val="white"/>
                </a:solidFill>
                <a:latin typeface="TT Fors Bold" panose="020B0003030001020000" pitchFamily="34" charset="0"/>
              </a:rPr>
              <a:t>Nachhaltige und faire Jobs sind keine Utopie! Schaut in den </a:t>
            </a:r>
            <a:r>
              <a:rPr lang="de-DE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Good</a:t>
            </a:r>
            <a:r>
              <a:rPr lang="de-DE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News Room und entdeckt inspirierende Geschichten aus ganz Europa!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277F72-038C-E44E-8061-9D8568259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789058" y="2793245"/>
            <a:ext cx="2564280" cy="2393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B173C5-FE38-AE7D-A41D-20A3CDFF9520}"/>
              </a:ext>
            </a:extLst>
          </p:cNvPr>
          <p:cNvSpPr txBox="1"/>
          <p:nvPr/>
        </p:nvSpPr>
        <p:spPr>
          <a:xfrm>
            <a:off x="8235225" y="3335909"/>
            <a:ext cx="18290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200"/>
              </a:spcAft>
              <a:defRPr/>
            </a:pPr>
            <a:r>
              <a:rPr lang="de-DE" sz="1600" dirty="0">
                <a:solidFill>
                  <a:srgbClr val="BB244A"/>
                </a:solidFill>
                <a:latin typeface="TT Fors Bold" panose="020B0003030001020000" pitchFamily="34" charset="0"/>
              </a:rPr>
              <a:t>Denk daran: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Nachhaltiges Handeln ist in jedem </a:t>
            </a:r>
            <a:r>
              <a:rPr lang="de-DE" sz="1600">
                <a:solidFill>
                  <a:srgbClr val="BB244A"/>
                </a:solidFill>
                <a:latin typeface="TT Fors" panose="020B0003030001020000" pitchFamily="34" charset="0"/>
              </a:rPr>
              <a:t>Beruf möglich!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593C03-C480-E941-B250-8D12E2683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6614" y="5373296"/>
            <a:ext cx="1195683" cy="139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771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D50F4-D4B1-4F60-A549-814F26C35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975EE9-67CA-415B-9788-2D99685ED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65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6BD0E-176D-B863-48D2-9B058860C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>
            <a:extLst>
              <a:ext uri="{FF2B5EF4-FFF2-40B4-BE49-F238E27FC236}">
                <a16:creationId xmlns:a16="http://schemas.microsoft.com/office/drawing/2014/main" id="{572988C6-3FA8-476A-88C9-96364522D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60" y="938974"/>
            <a:ext cx="2606916" cy="2606916"/>
          </a:xfrm>
          <a:prstGeom prst="rect">
            <a:avLst/>
          </a:prstGeom>
        </p:spPr>
      </p:pic>
      <p:sp>
        <p:nvSpPr>
          <p:cNvPr id="11" name="TextBox 4">
            <a:extLst>
              <a:ext uri="{FF2B5EF4-FFF2-40B4-BE49-F238E27FC236}">
                <a16:creationId xmlns:a16="http://schemas.microsoft.com/office/drawing/2014/main" id="{96D42ADA-E79E-4DE5-9549-EF707C7862A7}"/>
              </a:ext>
            </a:extLst>
          </p:cNvPr>
          <p:cNvSpPr txBox="1"/>
          <p:nvPr/>
        </p:nvSpPr>
        <p:spPr>
          <a:xfrm>
            <a:off x="3457574" y="818228"/>
            <a:ext cx="710882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Welche nachhaltige Idee steckt hinter den Gegenständen?</a:t>
            </a:r>
            <a:endParaRPr lang="en-US" sz="48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endParaRPr lang="en-US" sz="48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de-DE" sz="4000" b="1" dirty="0">
                <a:solidFill>
                  <a:srgbClr val="BB244A"/>
                </a:solidFill>
                <a:latin typeface="TT Fors" panose="020B0003030001020000" pitchFamily="34" charset="0"/>
              </a:rPr>
              <a:t>Scannt den QR-Code eines Gegenstands, den ihr auf dem Tisch findet und findet es heraus! Scannt dann den nächsten. Und den nächsten. Und…</a:t>
            </a: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9A613B1D-6DE1-41C2-AF7F-EBC85498688E}"/>
              </a:ext>
            </a:extLst>
          </p:cNvPr>
          <p:cNvSpPr txBox="1"/>
          <p:nvPr/>
        </p:nvSpPr>
        <p:spPr>
          <a:xfrm>
            <a:off x="1097342" y="1364721"/>
            <a:ext cx="1688353" cy="1760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>
              <a:defRPr/>
            </a:pPr>
            <a:r>
              <a:rPr lang="en-GB" sz="10841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MK" sz="10841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14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6BD0E-176D-B863-48D2-9B058860C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>
            <a:extLst>
              <a:ext uri="{FF2B5EF4-FFF2-40B4-BE49-F238E27FC236}">
                <a16:creationId xmlns:a16="http://schemas.microsoft.com/office/drawing/2014/main" id="{572988C6-3FA8-476A-88C9-96364522D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60" y="938974"/>
            <a:ext cx="2606916" cy="26069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C383D8-6E03-4E86-BB46-8F77746B4462}"/>
              </a:ext>
            </a:extLst>
          </p:cNvPr>
          <p:cNvSpPr txBox="1"/>
          <p:nvPr/>
        </p:nvSpPr>
        <p:spPr>
          <a:xfrm>
            <a:off x="3439886" y="491375"/>
            <a:ext cx="7328126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Welche der nachhaltigen Ideen gefällt euch am besten? </a:t>
            </a:r>
            <a:r>
              <a:rPr lang="de-DE" sz="4800">
                <a:solidFill>
                  <a:srgbClr val="BB244A"/>
                </a:solidFill>
                <a:latin typeface="TT Fors Bold" panose="020B0003030001020000" pitchFamily="34" charset="0"/>
              </a:rPr>
              <a:t>Diskutiert.</a:t>
            </a:r>
            <a:endParaRPr lang="de-DE" sz="4800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endParaRPr lang="en-US" sz="4400" b="1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r>
              <a:rPr lang="de-DE" sz="4400" dirty="0">
                <a:solidFill>
                  <a:srgbClr val="BB244A"/>
                </a:solidFill>
                <a:latin typeface="TT Fors" panose="020B0003030001020000" pitchFamily="34" charset="0"/>
              </a:rPr>
              <a:t>Jede*r von euch: </a:t>
            </a:r>
            <a:br>
              <a:rPr lang="de-DE" sz="4400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de-DE" sz="4400" dirty="0">
                <a:solidFill>
                  <a:srgbClr val="BB244A"/>
                </a:solidFill>
                <a:latin typeface="TT Fors" panose="020B0003030001020000" pitchFamily="34" charset="0"/>
              </a:rPr>
              <a:t>Leg eine Murmel in das Glas mit der Nummer deiner Lieblingslösung!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AB9D2455-F706-401D-9354-3789A07412F0}"/>
              </a:ext>
            </a:extLst>
          </p:cNvPr>
          <p:cNvSpPr txBox="1"/>
          <p:nvPr/>
        </p:nvSpPr>
        <p:spPr>
          <a:xfrm>
            <a:off x="1010728" y="1246598"/>
            <a:ext cx="179090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2</a:t>
            </a:r>
            <a:endParaRPr lang="en-MK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737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169</Words>
  <Application>Microsoft Office PowerPoint</Application>
  <PresentationFormat>Benutzerdefiniert</PresentationFormat>
  <Paragraphs>19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 Light</vt:lpstr>
      <vt:lpstr>Calibri</vt:lpstr>
      <vt:lpstr>TT Fors Bold</vt:lpstr>
      <vt:lpstr>TT Fors</vt:lpstr>
      <vt:lpstr>Office Theme</vt:lpstr>
      <vt:lpstr>1_Office Theme</vt:lpstr>
      <vt:lpstr>Druckhinweise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65</cp:revision>
  <cp:lastPrinted>2025-03-18T12:15:05Z</cp:lastPrinted>
  <dcterms:created xsi:type="dcterms:W3CDTF">2025-01-17T12:37:01Z</dcterms:created>
  <dcterms:modified xsi:type="dcterms:W3CDTF">2025-09-15T13:39:41Z</dcterms:modified>
</cp:coreProperties>
</file>